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20"/>
  </p:notesMasterIdLst>
  <p:handoutMasterIdLst>
    <p:handoutMasterId r:id="rId21"/>
  </p:handoutMasterIdLst>
  <p:sldIdLst>
    <p:sldId id="259" r:id="rId5"/>
    <p:sldId id="260" r:id="rId6"/>
    <p:sldId id="264" r:id="rId7"/>
    <p:sldId id="269" r:id="rId8"/>
    <p:sldId id="272" r:id="rId9"/>
    <p:sldId id="265" r:id="rId10"/>
    <p:sldId id="262" r:id="rId11"/>
    <p:sldId id="266" r:id="rId12"/>
    <p:sldId id="274" r:id="rId13"/>
    <p:sldId id="275" r:id="rId14"/>
    <p:sldId id="283" r:id="rId15"/>
    <p:sldId id="280" r:id="rId16"/>
    <p:sldId id="285" r:id="rId17"/>
    <p:sldId id="281" r:id="rId18"/>
    <p:sldId id="284" r:id="rId1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10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0" d="100"/>
          <a:sy n="100" d="100"/>
        </p:scale>
        <p:origin x="244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BA71D8F-F5A5-47FC-BB72-5525A842CD92}" type="datetime1">
              <a:rPr lang="ru-RU" smtClean="0"/>
              <a:t>09.03.2022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DCC7757-6264-420F-9201-02E9A21CB7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429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0E72F-DFE8-466C-B191-A3ADE1A8AC8D}" type="datetime1">
              <a:rPr lang="ru-RU" smtClean="0"/>
              <a:pPr/>
              <a:t>09.03.2022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AD115C9-E24C-4512-AA8B-319BB49F77B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256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AD115C9-E24C-4512-AA8B-319BB49F77B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518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 rtlCol="0"/>
          <a:lstStyle>
            <a:lvl1pPr algn="ctr">
              <a:defRPr sz="4400" b="1" baseline="0"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EE3AC8-9A6F-447B-BDC2-31C1E57ED23E}" type="datetime1">
              <a:rPr lang="ru-RU" noProof="0" smtClean="0"/>
              <a:t>09.03.2022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843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90E255-D960-45F2-89BC-29E89230FF08}" type="datetime1">
              <a:rPr lang="ru-RU" noProof="0" smtClean="0"/>
              <a:t>09.03.2022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296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 rtlCol="0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156E58-13B8-496A-97B0-A3B2A0C8DCA9}" type="datetime1">
              <a:rPr lang="ru-RU" noProof="0" smtClean="0"/>
              <a:t>09.03.2022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053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10566400" cy="41148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5pPr>
            <a:lvl6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6pPr>
            <a:lvl7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7pPr>
            <a:lvl8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8pPr>
            <a:lvl9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4F4B4D-DF39-4276-823B-004314C6E96C}" type="datetime1">
              <a:rPr lang="ru-RU" noProof="0" smtClean="0"/>
              <a:t>09.03.2022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6659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rtlCol="0" anchor="t"/>
          <a:lstStyle>
            <a:lvl1pPr algn="l">
              <a:defRPr sz="4000" b="1" i="0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04EA66-A1F6-4599-A07C-28DAF8C191CB}" type="datetime1">
              <a:rPr lang="ru-RU" noProof="0" smtClean="0"/>
              <a:t>09.03.2022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865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4978400" cy="41148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6pPr>
            <a:lvl7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7pPr>
            <a:lvl8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8pPr>
            <a:lvl9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9pPr>
          </a:lstStyle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13" name="Объект 12"/>
          <p:cNvSpPr>
            <a:spLocks noGrp="1"/>
          </p:cNvSpPr>
          <p:nvPr>
            <p:ph sz="quarter" idx="14" hasCustomPrompt="1"/>
          </p:nvPr>
        </p:nvSpPr>
        <p:spPr>
          <a:xfrm>
            <a:off x="6400800" y="1600200"/>
            <a:ext cx="4978400" cy="41148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defRPr/>
            </a:lvl6pPr>
            <a:lvl7pPr>
              <a:buClr>
                <a:schemeClr val="tx2">
                  <a:lumMod val="50000"/>
                </a:schemeClr>
              </a:buClr>
              <a:defRPr/>
            </a:lvl7pPr>
            <a:lvl8pPr>
              <a:buClr>
                <a:schemeClr val="tx2">
                  <a:lumMod val="50000"/>
                </a:schemeClr>
              </a:buClr>
              <a:defRPr/>
            </a:lvl8pPr>
            <a:lvl9pPr>
              <a:buClr>
                <a:schemeClr val="tx2">
                  <a:lumMod val="50000"/>
                </a:schemeClr>
              </a:buClr>
              <a:defRPr/>
            </a:lvl9pPr>
          </a:lstStyle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1D0832-375B-4D6B-9709-C1954F32F473}" type="datetime1">
              <a:rPr lang="ru-RU" noProof="0" smtClean="0"/>
              <a:t>09.03.2022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77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Объект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343F0F-26AF-4184-9A84-96151AB9D484}" type="datetime1">
              <a:rPr lang="ru-RU" noProof="0" smtClean="0"/>
              <a:t>09.03.2022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597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B3DA37-95E3-4858-BA18-F21948B25016}" type="datetime1">
              <a:rPr lang="ru-RU" noProof="0" smtClean="0"/>
              <a:t>09.03.2022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6630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ADFB3F-9CF0-49E9-BFFE-83C29E1DBEFB}" type="datetime1">
              <a:rPr lang="ru-RU" noProof="0" smtClean="0"/>
              <a:t>09.03.2022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04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rtlCol="0" anchor="b"/>
          <a:lstStyle>
            <a:lvl1pPr algn="l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E71EB0-B5DA-4AFF-AB56-A82F4DD9B6CF}" type="datetime1">
              <a:rPr lang="ru-RU" noProof="0" smtClean="0"/>
              <a:t>09.03.2022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718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rtlCol="0" anchor="b"/>
          <a:lstStyle>
            <a:lvl1pPr algn="l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0" name="Рисунок 9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6301232" y="1539240"/>
            <a:ext cx="4431538" cy="3272790"/>
          </a:xfrm>
        </p:spPr>
        <p:txBody>
          <a:bodyPr rtlCol="0"/>
          <a:lstStyle>
            <a:lvl1pPr marL="0" indent="0" rtl="0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DA61DF-C300-439D-8440-FADEBFBE807B}" type="datetime1">
              <a:rPr lang="ru-RU" noProof="0" smtClean="0"/>
              <a:t>09.03.2022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628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strike="noStrike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111073AA-0C85-46BC-8DF0-3AD300FAE4D1}" type="datetime1">
              <a:rPr lang="ru-RU" noProof="0" smtClean="0"/>
              <a:t>09.03.2022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401CF334-2D5C-4859-84A6-CA7E6E43FAEB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016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cap="all" spc="50" baseline="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46100" y="1"/>
            <a:ext cx="8229600" cy="2197099"/>
          </a:xfrm>
        </p:spPr>
        <p:txBody>
          <a:bodyPr rtlCol="0"/>
          <a:lstStyle/>
          <a:p>
            <a:pPr rtl="0"/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Семейное увлечение: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«Любовь и голуби »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2755900"/>
            <a:ext cx="6743699" cy="3822700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>
                <a:solidFill>
                  <a:schemeClr val="tx1"/>
                </a:solidFill>
              </a:rPr>
              <a:t>Автор работы Белоусова Софья,8 класс</a:t>
            </a:r>
          </a:p>
          <a:p>
            <a:pPr rtl="0"/>
            <a:r>
              <a:rPr lang="ru-RU" dirty="0" smtClean="0">
                <a:solidFill>
                  <a:schemeClr val="tx1"/>
                </a:solidFill>
              </a:rPr>
              <a:t>МБОУ «Круглянская СОШ»</a:t>
            </a:r>
          </a:p>
          <a:p>
            <a:pPr rtl="0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1" y="101600"/>
            <a:ext cx="5448300" cy="672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" t="35564" r="123" b="2486"/>
          <a:stretch/>
        </p:blipFill>
        <p:spPr>
          <a:xfrm>
            <a:off x="1003299" y="101600"/>
            <a:ext cx="10189509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66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274638"/>
            <a:ext cx="6089650" cy="56943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4" y="246047"/>
            <a:ext cx="5330826" cy="572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05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9700"/>
            <a:ext cx="3390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из нас будет знать информацию о голубях, которые окружают человека в повседневной жизни, заботиться и охранять их, то и наш мир станет красивее, прекраснее и радостнее.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50" y="0"/>
            <a:ext cx="333375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37400" y="0"/>
            <a:ext cx="47117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Пруд – это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искусственный водоём, созданный руками человека, углубление в земной поверхности, наполненное пресной водой.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В нашем пруду живут золотые рыбки. Этот вид считается наиболее популярным для декоративного пруда. Это очень красивые рыбки, при этом одни из самых удобных для домашнего пруда, так как самые неприхотливые к кормам и  не требуют особых условий для размножения. Так же имеются рыбки  кометы. Кометы выносливы, как и обычная золотая рыбка. Еще живут  японские 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карпики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кои. Необыкновенные по своей красоте и окрасу рыбки. Им необходимо много еды, любят плавать на глубине, и требуется простор для нормального существования. В нашем пруду растут кувшинки.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00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386207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926" y="0"/>
            <a:ext cx="3862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4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50" y="0"/>
            <a:ext cx="51435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71100" y="0"/>
            <a:ext cx="21209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Без интересного увлечения жизнь не так интересна и насыщена.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24264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5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50" y="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25" y="0"/>
            <a:ext cx="386207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3199125" y="3099660"/>
            <a:ext cx="38620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мы вместе с семьей созерцаем полет прекрасных птиц или   любуемся как плещутся золотые рыбки, возникает чувство сопричастности красоте, сопереживание. Наслаждение этими чувствами - объединяет.</a:t>
            </a:r>
            <a:r>
              <a:rPr lang="ru-RU" sz="2400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41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1800" cy="65151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51800" y="177800"/>
            <a:ext cx="38481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Существуют увлечения на все времена: музыка, театр, живопись, танцы. Но есть увлечения, которые не менее интересны и объединяют всех. В моей семье - это любовь к голубям и их разведение.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0009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-127000"/>
            <a:ext cx="57023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6900" y="73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70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62650" y="0"/>
            <a:ext cx="6229350" cy="6546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Голуби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давних времен пользовались любовью людей за свою верность и летные качества. Приятно видеть, как птицы кормятся, кокетничают, ухаживают друг за другом. Интересно даже наблюдать, как голуби ссорятся, и мирятся… Это — проявления жизни, частички природы, к которой мы причастны. Поэтому, я думаю большинству людей созерцание жизни птиц, голубей, доставляет приятные минуты. И человек, как правило, ощущает радость от общения с прекрасными птицами.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" t="10189" b="17925"/>
          <a:stretch/>
        </p:blipFill>
        <p:spPr>
          <a:xfrm>
            <a:off x="215900" y="112838"/>
            <a:ext cx="7467600" cy="62815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97800" y="114300"/>
            <a:ext cx="41275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Мой папа голубевод-любитель. Голуби в нашей жизни занимают особое место. Он с самого раннего детства брал меня с собой в голубятню. Так я и полюбила голубей. Разведение голубей это кропотливый, ежедневный и нелегкий труд. Сейчас у нас дома три голубятни. В них 5 разных пород голубей, но преобладает узбекская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двухчубая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бойная порода голубей. Это мои самые любимые голуби.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1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tihi.ru/pics/2013/11/18/54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114300"/>
            <a:ext cx="8674100" cy="595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299" y="-260740"/>
            <a:ext cx="12006980" cy="1034113"/>
          </a:xfrm>
        </p:spPr>
        <p:txBody>
          <a:bodyPr/>
          <a:lstStyle/>
          <a:p>
            <a:pPr algn="ctr"/>
            <a:r>
              <a:rPr lang="ru-RU" sz="2800" dirty="0" smtClean="0"/>
              <a:t>Мои голуби в полете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9700" y="114300"/>
            <a:ext cx="3175000" cy="5723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Когда я вижу  своих голубей в воздухе,  то ощущаю чувство восторга,  мое сердце просто «заходится» от восхищения. Да что- то там мое сердце? У нас даже у любимой собаки сердце замирает.  У нас живет пес породы ротвейлер по кличке «Арнольд». Вечером, перед кормлением голубей, мы обычно голубей шугаем, и они прекрасной стаей взмывают ввысь и кружат над домом. А мы, задрав голову вверх, наблюдаем за полетом, от нас не отстает и наша собака. Она тоже следит за полетом и любуется не меньше нас.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840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99" y="0"/>
            <a:ext cx="7340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61000" y="129782"/>
            <a:ext cx="6477000" cy="6894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личный опыт вскармливания птенцов данной породы).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В истории наших домашних голубей, были такие случаи, птенчики выводились, а родители их не вскармливали. Тогда папа сам кормил детской смесью из шприца и гранулированным кормом для цыплят. Чем старше птенец, тем легче его выкормить. Совсем новорожденных искусственно практически невозможно кормить по целому ряду причин. Во-первых, птенцы слишком малы и нежны, их легко травмировать, а во-вторых, родители кормят их особым зобным молоком, которое сложно имитировать. Но самое главное, с этим зобным молоком птенец получает бактерии, необходимые для нормального пищеварения. Без них он не выживет.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294882"/>
            <a:ext cx="52324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6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6555" r="181" b="5298"/>
          <a:stretch/>
        </p:blipFill>
        <p:spPr>
          <a:xfrm>
            <a:off x="292100" y="152400"/>
            <a:ext cx="7035800" cy="64008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32700" y="274638"/>
            <a:ext cx="3746500" cy="2646362"/>
          </a:xfrm>
        </p:spPr>
        <p:txBody>
          <a:bodyPr/>
          <a:lstStyle/>
          <a:p>
            <a:r>
              <a:rPr lang="ru-RU" sz="1800" dirty="0" smtClean="0"/>
              <a:t>На фото выкормленный «узбекский двухчубый» голубь, рядом с мамкой «Павлином» Я дала ему имя «ПЕПЕЛ».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17412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с оформлением &quot;Океан&quot;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accent1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892113_TF03460535.potx" id="{B9E0DE5C-7229-4A90-8BC6-D961E7D70DA7}" vid="{9620C23C-B3A0-46D3-AD8F-C3575F49B06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DC6412-8CE7-4C8A-96E9-2669F16D17E8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a4f35948-e619-41b3-aa29-22878b09cfd2"/>
    <ds:schemaRef ds:uri="40262f94-9f35-4ac3-9a90-690165a166b7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F195433-C13C-4992-BB9A-17B0DB253F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D6C63E-22D9-40FD-AF90-6F5632A430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с оформлением Океан</Template>
  <TotalTime>338</TotalTime>
  <Words>528</Words>
  <Application>Microsoft Office PowerPoint</Application>
  <PresentationFormat>Широкоэкранный</PresentationFormat>
  <Paragraphs>17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Helvetica</vt:lpstr>
      <vt:lpstr>Times New Roman</vt:lpstr>
      <vt:lpstr>Шаблон с оформлением "Океан"</vt:lpstr>
      <vt:lpstr> Семейное увлечение: «Любовь и голуби »</vt:lpstr>
      <vt:lpstr>Презентация PowerPoint</vt:lpstr>
      <vt:lpstr>Презентация PowerPoint</vt:lpstr>
      <vt:lpstr>Презентация PowerPoint</vt:lpstr>
      <vt:lpstr>Презентация PowerPoint</vt:lpstr>
      <vt:lpstr>Мои голуби в полете</vt:lpstr>
      <vt:lpstr>Презентация PowerPoint</vt:lpstr>
      <vt:lpstr>Презентация PowerPoint</vt:lpstr>
      <vt:lpstr>На фото выкормленный «узбекский двухчубый» голубь, рядом с мамкой «Павлином» Я дала ему имя «ПЕПЕЛ».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Презентация:  Мои ЛЮБИМЫЕ узбекские двухчубые</dc:title>
  <dc:creator>Владелец</dc:creator>
  <cp:lastModifiedBy>Пользователь</cp:lastModifiedBy>
  <cp:revision>24</cp:revision>
  <dcterms:created xsi:type="dcterms:W3CDTF">2018-12-07T14:48:47Z</dcterms:created>
  <dcterms:modified xsi:type="dcterms:W3CDTF">2022-03-09T18:59:15Z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74065000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